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861" r:id="rId2"/>
    <p:sldId id="1114" r:id="rId3"/>
    <p:sldId id="1092" r:id="rId4"/>
    <p:sldId id="1126" r:id="rId5"/>
    <p:sldId id="1127" r:id="rId6"/>
    <p:sldId id="1121" r:id="rId7"/>
    <p:sldId id="1128" r:id="rId8"/>
  </p:sldIdLst>
  <p:sldSz cx="9144000" cy="5715000" type="screen16x10"/>
  <p:notesSz cx="6724650" cy="9866313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102" charset="0"/>
        <a:ea typeface="Arial" pitchFamily="-102" charset="0"/>
        <a:cs typeface="Arial" pitchFamily="-102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80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gray"/>
  <p:clrMru>
    <a:srgbClr val="78E1B4"/>
    <a:srgbClr val="FF965E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269" autoAdjust="0"/>
    <p:restoredTop sz="82360" autoAdjust="0"/>
  </p:normalViewPr>
  <p:slideViewPr>
    <p:cSldViewPr>
      <p:cViewPr varScale="1">
        <p:scale>
          <a:sx n="148" d="100"/>
          <a:sy n="148" d="100"/>
        </p:scale>
        <p:origin x="360" y="184"/>
      </p:cViewPr>
      <p:guideLst>
        <p:guide orient="horz" pos="180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08413" y="0"/>
            <a:ext cx="291465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DE2877-BD95-1343-A552-BA2868463D4E}" type="datetimeFigureOut">
              <a:rPr lang="en-US" smtClean="0"/>
              <a:pPr/>
              <a:t>11/10/21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225" y="739775"/>
            <a:ext cx="5918200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78450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08413" y="9371013"/>
            <a:ext cx="2914650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6008AE-3493-5D48-A245-434CAFCA04E8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474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7282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651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044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5640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925766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F6008AE-3493-5D48-A245-434CAFCA04E8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19951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6EF6CD-5A05-AD49-B453-FBC4F6F6C8B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D686B7-1218-2B4E-BF52-FE29B0DD9F2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865"/>
            <a:ext cx="2057400" cy="4876271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28865"/>
            <a:ext cx="6019800" cy="487627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908E64-6402-D945-8D5A-2A600D887B38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F7596F-CC43-3D4E-BDDF-B35BA1640C1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ED6E1C-AFDE-7C44-81F1-DA6F2762B46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33500"/>
            <a:ext cx="4038600" cy="377163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9C4E8D-7F34-0E4E-B530-8998D6EAF250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D13D45-15DE-0B4F-AE48-A428CF08051C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05FB2D-7AD0-0C46-9D56-1F21D58EE3A4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E1F094-7F9F-E94D-A8E9-4611D1C305D6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C3E1-6F08-2D4D-81E1-165613FF145F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00F1C7-C8AA-6447-B063-AB7C7FA3A957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952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333500"/>
            <a:ext cx="8229600" cy="37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5203825"/>
            <a:ext cx="2895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endParaRPr lang="en-AU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5203825"/>
            <a:ext cx="2133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pitchFamily="-102" charset="0"/>
                <a:ea typeface="Arial" pitchFamily="-102" charset="0"/>
                <a:cs typeface="Arial" pitchFamily="-102" charset="0"/>
              </a:defRPr>
            </a:lvl1pPr>
          </a:lstStyle>
          <a:p>
            <a:pPr>
              <a:defRPr/>
            </a:pPr>
            <a:fld id="{E3E1DF86-46F4-9A4D-8002-DFA2F827E7C5}" type="slidenum">
              <a:rPr lang="en-AU"/>
              <a:pPr>
                <a:defRPr/>
              </a:pPr>
              <a:t>‹#›</a:t>
            </a:fld>
            <a:endParaRPr lang="en-A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-102" charset="0"/>
          <a:ea typeface="Arial" pitchFamily="-102" charset="0"/>
          <a:cs typeface="Arial" pitchFamily="-10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3"/>
          <p:cNvSpPr txBox="1">
            <a:spLocks noChangeArrowheads="1"/>
          </p:cNvSpPr>
          <p:nvPr/>
        </p:nvSpPr>
        <p:spPr bwMode="auto">
          <a:xfrm>
            <a:off x="0" y="481236"/>
            <a:ext cx="9144000" cy="4099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4400" kern="0" dirty="0">
                <a:solidFill>
                  <a:srgbClr val="FFFF00"/>
                </a:solidFill>
                <a:latin typeface="+mn-lt"/>
                <a:ea typeface="+mn-ea"/>
                <a:cs typeface="+mn-cs"/>
              </a:rPr>
              <a:t>Colossians 2:16-23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i="1" kern="0" dirty="0">
                <a:solidFill>
                  <a:srgbClr val="FFFF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(English Standard Version)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AU" sz="4400" kern="0" dirty="0">
              <a:solidFill>
                <a:srgbClr val="FFFF00"/>
              </a:solidFill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61445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3589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 indent="152400">
              <a:lnSpc>
                <a:spcPct val="115000"/>
              </a:lnSpc>
              <a:spcAft>
                <a:spcPts val="1000"/>
              </a:spcAft>
            </a:pP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let no one pass judgment on you in questions of food and drink, or with regard to a festival or a new moon or a Sabbath.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are a shadow of the things to come, but the substance belongs to Christ. 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no one disqualify you, insisting on asceticism and worship of angels, going on in detail about visions, puffed up without reason by his sensuous mind, </a:t>
            </a:r>
            <a:r>
              <a:rPr lang="en-AU" sz="30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19 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not holding fast to the Head, from whom the whole body, nourished and knit together through its joints and ligaments, grows with a growth that is from God.</a:t>
            </a:r>
            <a:r>
              <a:rPr lang="en-AU" sz="3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3996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4"/>
          <p:cNvSpPr txBox="1">
            <a:spLocks noChangeArrowheads="1"/>
          </p:cNvSpPr>
          <p:nvPr/>
        </p:nvSpPr>
        <p:spPr bwMode="auto">
          <a:xfrm>
            <a:off x="22444" y="0"/>
            <a:ext cx="9144000" cy="5143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20 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If with Christ you died to the elemental spirits of the world, why, as if you were still alive in the world, do you submit to regulations —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21 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“Do not handle, Do not taste, Do not touch”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22 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(referring to things that all perish as they are used) — according to human precepts and teachings?  </a:t>
            </a:r>
            <a:r>
              <a:rPr lang="en-AU" sz="3200" b="1" baseline="300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23 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have indeed an appearance of wisdom in promoting self-made religion and asceticism and severity to the body, but they are of no value in stopping the indulgence of the flesh.</a:t>
            </a:r>
            <a:r>
              <a:rPr lang="en-AU" sz="3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AU" sz="32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17665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79217" y="3423724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85155" y="3791859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106415" y="4115368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106416" y="4504392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107504" y="4873724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4237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2348918" y="3000691"/>
            <a:ext cx="58636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Empty Religious Observance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DA8848-DDB0-E144-9678-4503D3B2EBF9}"/>
              </a:ext>
            </a:extLst>
          </p:cNvPr>
          <p:cNvSpPr/>
          <p:nvPr/>
        </p:nvSpPr>
        <p:spPr>
          <a:xfrm>
            <a:off x="251520" y="1675359"/>
            <a:ext cx="8097035" cy="102515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Therefore let no one pass judgment on you in questions of food and drink, or with regard to a festival or a new moon or a Sabbath.  </a:t>
            </a: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17 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These are a shadow of the things to come, but the substance belongs to Christ.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8078" y="2652248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14016" y="3020383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0" y="4655378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-1089" y="5024719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5347129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358339" y="3317214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02899E-50B5-024C-A1FE-75B54BDA570B}"/>
              </a:ext>
            </a:extLst>
          </p:cNvPr>
          <p:cNvSpPr txBox="1"/>
          <p:nvPr/>
        </p:nvSpPr>
        <p:spPr>
          <a:xfrm>
            <a:off x="-1431" y="364884"/>
            <a:ext cx="914543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the fulfillment of the Old Covenant Religious ceremonies and customs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a shadow of what was to come in Christ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87050B-21F8-3340-906F-FD15D4AC877B}"/>
              </a:ext>
            </a:extLst>
          </p:cNvPr>
          <p:cNvSpPr txBox="1"/>
          <p:nvPr/>
        </p:nvSpPr>
        <p:spPr>
          <a:xfrm>
            <a:off x="362101" y="3593568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temptation to follow religious traditions (a list of things to do to demonstrate obedience)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3374" y="892571"/>
            <a:ext cx="878997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rules and regulations are no longer needed</a:t>
            </a:r>
          </a:p>
        </p:txBody>
      </p:sp>
    </p:spTree>
    <p:extLst>
      <p:ext uri="{BB962C8B-B14F-4D97-AF65-F5344CB8AC3E}">
        <p14:creationId xmlns:p14="http://schemas.microsoft.com/office/powerpoint/2010/main" val="39934445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4" grpId="0"/>
      <p:bldP spid="15" grpId="0"/>
      <p:bldP spid="16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2348918" y="3000691"/>
            <a:ext cx="58636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Empty Religious Observance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8078" y="2652248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14016" y="3020383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0" y="3898733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-1089" y="5024719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5347129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358339" y="3317214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02899E-50B5-024C-A1FE-75B54BDA570B}"/>
              </a:ext>
            </a:extLst>
          </p:cNvPr>
          <p:cNvSpPr txBox="1"/>
          <p:nvPr/>
        </p:nvSpPr>
        <p:spPr>
          <a:xfrm>
            <a:off x="-1431" y="364884"/>
            <a:ext cx="914543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the fulfillment of the Old Covenant Religious ceremonies and customs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a shadow of what was to come in Christ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87050B-21F8-3340-906F-FD15D4AC877B}"/>
              </a:ext>
            </a:extLst>
          </p:cNvPr>
          <p:cNvSpPr txBox="1"/>
          <p:nvPr/>
        </p:nvSpPr>
        <p:spPr>
          <a:xfrm>
            <a:off x="362101" y="3593568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temptation to follow religious traditions (a list of things to do to demonstrate obedience)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3374" y="892571"/>
            <a:ext cx="878997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rules and regulations are no longer needed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B84647-67B3-B94A-962F-FF0D3B9A44BF}"/>
              </a:ext>
            </a:extLst>
          </p:cNvPr>
          <p:cNvSpPr txBox="1"/>
          <p:nvPr/>
        </p:nvSpPr>
        <p:spPr>
          <a:xfrm>
            <a:off x="351305" y="4196444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up the appearance that I’m doing good things.</a:t>
            </a:r>
          </a:p>
        </p:txBody>
      </p:sp>
    </p:spTree>
    <p:extLst>
      <p:ext uri="{BB962C8B-B14F-4D97-AF65-F5344CB8AC3E}">
        <p14:creationId xmlns:p14="http://schemas.microsoft.com/office/powerpoint/2010/main" val="42170301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38C70A22-DAE3-404D-A87E-B3B162843374}"/>
              </a:ext>
            </a:extLst>
          </p:cNvPr>
          <p:cNvSpPr txBox="1"/>
          <p:nvPr/>
        </p:nvSpPr>
        <p:spPr>
          <a:xfrm>
            <a:off x="251520" y="0"/>
            <a:ext cx="2808312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 algn="ctr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Christ</a:t>
            </a:r>
            <a:endParaRPr lang="en-AU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7233656-F6C7-B847-A661-0C414665810D}"/>
              </a:ext>
            </a:extLst>
          </p:cNvPr>
          <p:cNvSpPr txBox="1"/>
          <p:nvPr/>
        </p:nvSpPr>
        <p:spPr>
          <a:xfrm>
            <a:off x="2348918" y="3000691"/>
            <a:ext cx="5863699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Empty Religious Observance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2E9ABF7-BF09-7D4F-BD05-FFE966E145E3}"/>
              </a:ext>
            </a:extLst>
          </p:cNvPr>
          <p:cNvSpPr txBox="1"/>
          <p:nvPr/>
        </p:nvSpPr>
        <p:spPr>
          <a:xfrm>
            <a:off x="2771800" y="0"/>
            <a:ext cx="5939730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sz="2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––  </a:t>
            </a:r>
            <a:r>
              <a:rPr lang="en-A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Growing in Righteousness &amp; Godliness</a:t>
            </a:r>
            <a:endParaRPr lang="en-A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EE6E9D6-823D-2C44-987E-8B78FA8CA41C}"/>
              </a:ext>
            </a:extLst>
          </p:cNvPr>
          <p:cNvSpPr txBox="1"/>
          <p:nvPr/>
        </p:nvSpPr>
        <p:spPr>
          <a:xfrm>
            <a:off x="8078" y="2652248"/>
            <a:ext cx="5939730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False Portrayals of Growing in Christ </a:t>
            </a:r>
            <a:endParaRPr lang="en-AU" u="sng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B650E88-457C-8244-AA3A-228E8F2D7F94}"/>
              </a:ext>
            </a:extLst>
          </p:cNvPr>
          <p:cNvSpPr txBox="1"/>
          <p:nvPr/>
        </p:nvSpPr>
        <p:spPr>
          <a:xfrm>
            <a:off x="14016" y="3020383"/>
            <a:ext cx="2622934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 Religious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24CE84CF-B38B-AF46-9E53-43325D6C2F45}"/>
              </a:ext>
            </a:extLst>
          </p:cNvPr>
          <p:cNvSpPr txBox="1"/>
          <p:nvPr/>
        </p:nvSpPr>
        <p:spPr>
          <a:xfrm>
            <a:off x="0" y="3898733"/>
            <a:ext cx="606744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 Legal  Showiness (doing what’s right for show)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AFA7BFA-9CFD-DA41-9D5A-7FE65B85159D}"/>
              </a:ext>
            </a:extLst>
          </p:cNvPr>
          <p:cNvSpPr txBox="1"/>
          <p:nvPr/>
        </p:nvSpPr>
        <p:spPr>
          <a:xfrm>
            <a:off x="-1431" y="4453697"/>
            <a:ext cx="176511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 Asceticism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58E0C54-A9A6-7749-BD90-C7C650186562}"/>
              </a:ext>
            </a:extLst>
          </p:cNvPr>
          <p:cNvSpPr txBox="1"/>
          <p:nvPr/>
        </p:nvSpPr>
        <p:spPr>
          <a:xfrm>
            <a:off x="0" y="5347129"/>
            <a:ext cx="2346779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317500" indent="-317500"/>
            <a:r>
              <a:rPr lang="en-A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 Spiritual Showiness</a:t>
            </a:r>
            <a:endParaRPr lang="en-A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B9E7DB4-D958-3542-8B45-4F1818D92CCE}"/>
              </a:ext>
            </a:extLst>
          </p:cNvPr>
          <p:cNvSpPr txBox="1"/>
          <p:nvPr/>
        </p:nvSpPr>
        <p:spPr>
          <a:xfrm>
            <a:off x="358339" y="3317214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make a show of religion, and expect others to do the same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702899E-50B5-024C-A1FE-75B54BDA570B}"/>
              </a:ext>
            </a:extLst>
          </p:cNvPr>
          <p:cNvSpPr txBox="1"/>
          <p:nvPr/>
        </p:nvSpPr>
        <p:spPr>
          <a:xfrm>
            <a:off x="-1431" y="364884"/>
            <a:ext cx="9145431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Christ is the fulfillment of the Old Covenant Religious ceremonies and customs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They were a shadow of what was to come in Christ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787050B-21F8-3340-906F-FD15D4AC877B}"/>
              </a:ext>
            </a:extLst>
          </p:cNvPr>
          <p:cNvSpPr txBox="1"/>
          <p:nvPr/>
        </p:nvSpPr>
        <p:spPr>
          <a:xfrm>
            <a:off x="362101" y="3593568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temptation to follow religious traditions (a list of things to do to demonstrate obedience)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2ED72D62-2803-9646-908F-D943D3BC5DD9}"/>
              </a:ext>
            </a:extLst>
          </p:cNvPr>
          <p:cNvSpPr txBox="1"/>
          <p:nvPr/>
        </p:nvSpPr>
        <p:spPr>
          <a:xfrm>
            <a:off x="3374" y="892571"/>
            <a:ext cx="8789977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Therefore:  Because Christ is all we need &amp; our sins are cancelled (with its legal demands)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Religious rules and regulations are no longer needed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0B84647-67B3-B94A-962F-FF0D3B9A44BF}"/>
              </a:ext>
            </a:extLst>
          </p:cNvPr>
          <p:cNvSpPr txBox="1"/>
          <p:nvPr/>
        </p:nvSpPr>
        <p:spPr>
          <a:xfrm>
            <a:off x="351305" y="4196444"/>
            <a:ext cx="8789977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Keeping up the appearance that I’m doing good things.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3DD63DD-DD43-634E-B9C6-E3523028FF24}"/>
              </a:ext>
            </a:extLst>
          </p:cNvPr>
          <p:cNvSpPr txBox="1"/>
          <p:nvPr/>
        </p:nvSpPr>
        <p:spPr>
          <a:xfrm>
            <a:off x="1403649" y="4463829"/>
            <a:ext cx="7744668" cy="369332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avoiding what ‘feels good’ and doing what ‘feels tough’  (and doing it for show)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ED2091B-7641-294D-8502-F3208382B986}"/>
              </a:ext>
            </a:extLst>
          </p:cNvPr>
          <p:cNvSpPr/>
          <p:nvPr/>
        </p:nvSpPr>
        <p:spPr>
          <a:xfrm>
            <a:off x="-1431" y="1936655"/>
            <a:ext cx="7309736" cy="38805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en-AU" b="1" baseline="30000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18 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 no one disqualify you, insisting on</a:t>
            </a:r>
            <a:r>
              <a:rPr lang="en-AU" dirty="0"/>
              <a:t> 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AU" dirty="0">
                <a:latin typeface="Times New Roman" panose="02020603050405020304" pitchFamily="18" charset="0"/>
                <a:ea typeface="Times New Roman" panose="02020603050405020304" pitchFamily="18" charset="0"/>
              </a:rPr>
              <a:t>[delighting in]</a:t>
            </a:r>
            <a:r>
              <a:rPr lang="en-AU" dirty="0">
                <a:latin typeface="Comic Sans MS" panose="030F090203030202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asceticism….</a:t>
            </a:r>
            <a:r>
              <a:rPr lang="en-AU" dirty="0"/>
              <a:t> </a:t>
            </a:r>
            <a:endParaRPr lang="en-AU" u="sng" dirty="0">
              <a:latin typeface="Comic Sans MS" panose="030F0902030302020204" pitchFamily="66" charset="0"/>
              <a:ea typeface="Times New Roman" panose="02020603050405020304" pitchFamily="18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5F1DBFD-FE4E-0F40-81A9-F8FC687A5392}"/>
              </a:ext>
            </a:extLst>
          </p:cNvPr>
          <p:cNvSpPr txBox="1"/>
          <p:nvPr/>
        </p:nvSpPr>
        <p:spPr>
          <a:xfrm>
            <a:off x="306369" y="4745183"/>
            <a:ext cx="8829552" cy="646331"/>
          </a:xfrm>
          <a:prstGeom prst="rect">
            <a:avLst/>
          </a:prstGeom>
          <a:noFill/>
          <a:ln>
            <a:noFill/>
          </a:ln>
        </p:spPr>
        <p:txBody>
          <a:bodyPr wrap="square" numCol="1" rtlCol="0">
            <a:spAutoFit/>
          </a:bodyPr>
          <a:lstStyle/>
          <a:p>
            <a:pPr marL="182563" indent="-182563"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 feel, “I am a better Christian than you because you’re not denying yourself pleasures as much as I am”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27EA7FB4-8E1F-E446-A640-ECA03234FDC4}"/>
              </a:ext>
            </a:extLst>
          </p:cNvPr>
          <p:cNvSpPr txBox="1"/>
          <p:nvPr/>
        </p:nvSpPr>
        <p:spPr>
          <a:xfrm>
            <a:off x="3779912" y="2663443"/>
            <a:ext cx="3960440" cy="369332"/>
          </a:xfrm>
          <a:prstGeom prst="rect">
            <a:avLst/>
          </a:prstGeom>
          <a:noFill/>
          <a:ln w="19050">
            <a:solidFill>
              <a:schemeClr val="bg1"/>
            </a:solidFill>
          </a:ln>
        </p:spPr>
        <p:txBody>
          <a:bodyPr wrap="square" numCol="1" rtlCol="0">
            <a:spAutoFit/>
          </a:bodyPr>
          <a:lstStyle/>
          <a:p>
            <a:r>
              <a:rPr lang="en-A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These won’t help us to Grow in Christ</a:t>
            </a:r>
          </a:p>
        </p:txBody>
      </p:sp>
    </p:spTree>
    <p:extLst>
      <p:ext uri="{BB962C8B-B14F-4D97-AF65-F5344CB8AC3E}">
        <p14:creationId xmlns:p14="http://schemas.microsoft.com/office/powerpoint/2010/main" val="78454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23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Arial"/>
        <a:cs typeface="Arial"/>
      </a:majorFont>
      <a:minorFont>
        <a:latin typeface="Arial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138591</TotalTime>
  <Words>762</Words>
  <Application>Microsoft Macintosh PowerPoint</Application>
  <PresentationFormat>On-screen Show (16:10)</PresentationFormat>
  <Paragraphs>70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Comic Sans MS</vt:lpstr>
      <vt:lpstr>Times New Roman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UC Queensland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 Brumpton</dc:creator>
  <cp:lastModifiedBy>Michael Brumpton</cp:lastModifiedBy>
  <cp:revision>2322</cp:revision>
  <cp:lastPrinted>2021-11-10T04:44:02Z</cp:lastPrinted>
  <dcterms:created xsi:type="dcterms:W3CDTF">2016-11-04T06:28:01Z</dcterms:created>
  <dcterms:modified xsi:type="dcterms:W3CDTF">2021-11-10T04:45:00Z</dcterms:modified>
</cp:coreProperties>
</file>