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861" r:id="rId2"/>
    <p:sldId id="1114" r:id="rId3"/>
    <p:sldId id="1092" r:id="rId4"/>
    <p:sldId id="1126" r:id="rId5"/>
    <p:sldId id="1127" r:id="rId6"/>
    <p:sldId id="1121" r:id="rId7"/>
    <p:sldId id="1128" r:id="rId8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69" autoAdjust="0"/>
    <p:restoredTop sz="82360" autoAdjust="0"/>
  </p:normalViewPr>
  <p:slideViewPr>
    <p:cSldViewPr>
      <p:cViewPr varScale="1">
        <p:scale>
          <a:sx n="148" d="100"/>
          <a:sy n="148" d="100"/>
        </p:scale>
        <p:origin x="360" y="184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11/10/21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7282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2651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044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6403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257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995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Colossians 2:16-23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5358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1000"/>
              </a:spcAft>
            </a:pP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Therefore let no one pass judgment on you in questions of food and drink, or with regard to a festival or a new moon or a Sabbath.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 are a shadow of the things to come, but the substance belongs to Christ.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no one disqualify you, insisting on asceticism and worship of angels, going on in detail about visions, puffed up without reason by his sensuous mind,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19 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not holding fast to the Head, from whom the whole body, nourished and knit together through its joints and ligaments, grows with a growth that is from God.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30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996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5143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with Christ you died to the elemental spirits of the world, why, as if you were still alive in the world, do you submit to regulations —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“Do not handle, Do not taste, Do not touch”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22 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(referring to things that all perish as they are used) — according to human precepts and teachings?  </a:t>
            </a:r>
            <a:r>
              <a:rPr lang="en-AU" sz="32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23 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 have indeed an appearance of wisdom in promoting self-made religion and asceticism and severity to the body, but they are of no value in stopping the indulgence of the flesh.</a:t>
            </a:r>
            <a:r>
              <a:rPr lang="en-A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AU" sz="32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7665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251520" y="0"/>
            <a:ext cx="280831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Growing in Christ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E9ABF7-BF09-7D4F-BD05-FFE966E145E3}"/>
              </a:ext>
            </a:extLst>
          </p:cNvPr>
          <p:cNvSpPr txBox="1"/>
          <p:nvPr/>
        </p:nvSpPr>
        <p:spPr>
          <a:xfrm>
            <a:off x="2771800" y="0"/>
            <a:ext cx="593973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––  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Growing in Righteousness &amp; Godliness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E6E9D6-823D-2C44-987E-8B78FA8CA41C}"/>
              </a:ext>
            </a:extLst>
          </p:cNvPr>
          <p:cNvSpPr txBox="1"/>
          <p:nvPr/>
        </p:nvSpPr>
        <p:spPr>
          <a:xfrm>
            <a:off x="79217" y="3423724"/>
            <a:ext cx="59397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 Portrayals of Growing in Christ </a:t>
            </a:r>
            <a:endParaRPr lang="en-AU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650E88-457C-8244-AA3A-228E8F2D7F94}"/>
              </a:ext>
            </a:extLst>
          </p:cNvPr>
          <p:cNvSpPr txBox="1"/>
          <p:nvPr/>
        </p:nvSpPr>
        <p:spPr>
          <a:xfrm>
            <a:off x="85155" y="3791859"/>
            <a:ext cx="262293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Religious Showiness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CE84CF-B38B-AF46-9E53-43325D6C2F45}"/>
              </a:ext>
            </a:extLst>
          </p:cNvPr>
          <p:cNvSpPr txBox="1"/>
          <p:nvPr/>
        </p:nvSpPr>
        <p:spPr>
          <a:xfrm>
            <a:off x="106415" y="4115368"/>
            <a:ext cx="606744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Legal  Showiness (doing what’s right for show)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FA7BFA-9CFD-DA41-9D5A-7FE65B85159D}"/>
              </a:ext>
            </a:extLst>
          </p:cNvPr>
          <p:cNvSpPr txBox="1"/>
          <p:nvPr/>
        </p:nvSpPr>
        <p:spPr>
          <a:xfrm>
            <a:off x="106416" y="4504392"/>
            <a:ext cx="606744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Asceticism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8E0C54-A9A6-7749-BD90-C7C650186562}"/>
              </a:ext>
            </a:extLst>
          </p:cNvPr>
          <p:cNvSpPr txBox="1"/>
          <p:nvPr/>
        </p:nvSpPr>
        <p:spPr>
          <a:xfrm>
            <a:off x="107504" y="4873724"/>
            <a:ext cx="234677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Spiritual Showiness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237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251520" y="0"/>
            <a:ext cx="280831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Growing in Christ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233656-F6C7-B847-A661-0C414665810D}"/>
              </a:ext>
            </a:extLst>
          </p:cNvPr>
          <p:cNvSpPr txBox="1"/>
          <p:nvPr/>
        </p:nvSpPr>
        <p:spPr>
          <a:xfrm>
            <a:off x="2348918" y="3000691"/>
            <a:ext cx="5863699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Empty Religious Observance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FDA8848-DDB0-E144-9678-4503D3B2EBF9}"/>
              </a:ext>
            </a:extLst>
          </p:cNvPr>
          <p:cNvSpPr/>
          <p:nvPr/>
        </p:nvSpPr>
        <p:spPr>
          <a:xfrm>
            <a:off x="251520" y="1675359"/>
            <a:ext cx="8097035" cy="102515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Therefore let no one pass judgment on you in questions of food and drink, or with regard to a festival or a new moon or a Sabbath. 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These are a shadow of the things to come, but the substance belongs to Christ.</a:t>
            </a:r>
            <a:r>
              <a:rPr lang="en-AU" dirty="0"/>
              <a:t> </a:t>
            </a:r>
            <a:endParaRPr lang="en-AU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E9ABF7-BF09-7D4F-BD05-FFE966E145E3}"/>
              </a:ext>
            </a:extLst>
          </p:cNvPr>
          <p:cNvSpPr txBox="1"/>
          <p:nvPr/>
        </p:nvSpPr>
        <p:spPr>
          <a:xfrm>
            <a:off x="2771800" y="0"/>
            <a:ext cx="593973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––  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Growing in Righteousness &amp; Godliness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E6E9D6-823D-2C44-987E-8B78FA8CA41C}"/>
              </a:ext>
            </a:extLst>
          </p:cNvPr>
          <p:cNvSpPr txBox="1"/>
          <p:nvPr/>
        </p:nvSpPr>
        <p:spPr>
          <a:xfrm>
            <a:off x="8078" y="2652248"/>
            <a:ext cx="59397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 Portrayals of Growing in Christ </a:t>
            </a:r>
            <a:endParaRPr lang="en-AU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650E88-457C-8244-AA3A-228E8F2D7F94}"/>
              </a:ext>
            </a:extLst>
          </p:cNvPr>
          <p:cNvSpPr txBox="1"/>
          <p:nvPr/>
        </p:nvSpPr>
        <p:spPr>
          <a:xfrm>
            <a:off x="14016" y="3020383"/>
            <a:ext cx="262293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Religious Showiness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CE84CF-B38B-AF46-9E53-43325D6C2F45}"/>
              </a:ext>
            </a:extLst>
          </p:cNvPr>
          <p:cNvSpPr txBox="1"/>
          <p:nvPr/>
        </p:nvSpPr>
        <p:spPr>
          <a:xfrm>
            <a:off x="0" y="4655378"/>
            <a:ext cx="606744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Legal  Showiness (doing what’s right for show)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FA7BFA-9CFD-DA41-9D5A-7FE65B85159D}"/>
              </a:ext>
            </a:extLst>
          </p:cNvPr>
          <p:cNvSpPr txBox="1"/>
          <p:nvPr/>
        </p:nvSpPr>
        <p:spPr>
          <a:xfrm>
            <a:off x="-1089" y="5024719"/>
            <a:ext cx="606744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Asceticism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8E0C54-A9A6-7749-BD90-C7C650186562}"/>
              </a:ext>
            </a:extLst>
          </p:cNvPr>
          <p:cNvSpPr txBox="1"/>
          <p:nvPr/>
        </p:nvSpPr>
        <p:spPr>
          <a:xfrm>
            <a:off x="0" y="5347129"/>
            <a:ext cx="234677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Spiritual Showiness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9E7DB4-D958-3542-8B45-4F1818D92CCE}"/>
              </a:ext>
            </a:extLst>
          </p:cNvPr>
          <p:cNvSpPr txBox="1"/>
          <p:nvPr/>
        </p:nvSpPr>
        <p:spPr>
          <a:xfrm>
            <a:off x="358339" y="3317214"/>
            <a:ext cx="8789977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 a show of religion, and expect others to do the same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02899E-50B5-024C-A1FE-75B54BDA570B}"/>
              </a:ext>
            </a:extLst>
          </p:cNvPr>
          <p:cNvSpPr txBox="1"/>
          <p:nvPr/>
        </p:nvSpPr>
        <p:spPr>
          <a:xfrm>
            <a:off x="-1431" y="364884"/>
            <a:ext cx="9145431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 is the fulfillment of the Old Covenant Religious ceremonies and customs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were a shadow of what was to come in Christ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87050B-21F8-3340-906F-FD15D4AC877B}"/>
              </a:ext>
            </a:extLst>
          </p:cNvPr>
          <p:cNvSpPr txBox="1"/>
          <p:nvPr/>
        </p:nvSpPr>
        <p:spPr>
          <a:xfrm>
            <a:off x="362101" y="3593568"/>
            <a:ext cx="8789977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temptation to follow religious traditions (a list of things to do to demonstrate obedience)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ED72D62-2803-9646-908F-D943D3BC5DD9}"/>
              </a:ext>
            </a:extLst>
          </p:cNvPr>
          <p:cNvSpPr txBox="1"/>
          <p:nvPr/>
        </p:nvSpPr>
        <p:spPr>
          <a:xfrm>
            <a:off x="3374" y="892571"/>
            <a:ext cx="8789977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Therefore:  Because Christ is all we need &amp; our sins are cancelled (with its legal demands)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Religious rules and regulations are no longer needed</a:t>
            </a:r>
          </a:p>
        </p:txBody>
      </p:sp>
    </p:spTree>
    <p:extLst>
      <p:ext uri="{BB962C8B-B14F-4D97-AF65-F5344CB8AC3E}">
        <p14:creationId xmlns:p14="http://schemas.microsoft.com/office/powerpoint/2010/main" val="399344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4" grpId="0"/>
      <p:bldP spid="15" grpId="0"/>
      <p:bldP spid="1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251520" y="0"/>
            <a:ext cx="280831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Growing in Christ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233656-F6C7-B847-A661-0C414665810D}"/>
              </a:ext>
            </a:extLst>
          </p:cNvPr>
          <p:cNvSpPr txBox="1"/>
          <p:nvPr/>
        </p:nvSpPr>
        <p:spPr>
          <a:xfrm>
            <a:off x="2348918" y="3000691"/>
            <a:ext cx="5863699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Empty Religious Observance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E9ABF7-BF09-7D4F-BD05-FFE966E145E3}"/>
              </a:ext>
            </a:extLst>
          </p:cNvPr>
          <p:cNvSpPr txBox="1"/>
          <p:nvPr/>
        </p:nvSpPr>
        <p:spPr>
          <a:xfrm>
            <a:off x="2771800" y="0"/>
            <a:ext cx="593973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––  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Growing in Righteousness &amp; Godliness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E6E9D6-823D-2C44-987E-8B78FA8CA41C}"/>
              </a:ext>
            </a:extLst>
          </p:cNvPr>
          <p:cNvSpPr txBox="1"/>
          <p:nvPr/>
        </p:nvSpPr>
        <p:spPr>
          <a:xfrm>
            <a:off x="8078" y="2652248"/>
            <a:ext cx="59397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 Portrayals of Growing in Christ </a:t>
            </a:r>
            <a:endParaRPr lang="en-AU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650E88-457C-8244-AA3A-228E8F2D7F94}"/>
              </a:ext>
            </a:extLst>
          </p:cNvPr>
          <p:cNvSpPr txBox="1"/>
          <p:nvPr/>
        </p:nvSpPr>
        <p:spPr>
          <a:xfrm>
            <a:off x="14016" y="3020383"/>
            <a:ext cx="262293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Religious Showiness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CE84CF-B38B-AF46-9E53-43325D6C2F45}"/>
              </a:ext>
            </a:extLst>
          </p:cNvPr>
          <p:cNvSpPr txBox="1"/>
          <p:nvPr/>
        </p:nvSpPr>
        <p:spPr>
          <a:xfrm>
            <a:off x="0" y="3898733"/>
            <a:ext cx="606744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Legal  Showiness (doing what’s right for show)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FA7BFA-9CFD-DA41-9D5A-7FE65B85159D}"/>
              </a:ext>
            </a:extLst>
          </p:cNvPr>
          <p:cNvSpPr txBox="1"/>
          <p:nvPr/>
        </p:nvSpPr>
        <p:spPr>
          <a:xfrm>
            <a:off x="-1089" y="5024719"/>
            <a:ext cx="606744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Asceticism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8E0C54-A9A6-7749-BD90-C7C650186562}"/>
              </a:ext>
            </a:extLst>
          </p:cNvPr>
          <p:cNvSpPr txBox="1"/>
          <p:nvPr/>
        </p:nvSpPr>
        <p:spPr>
          <a:xfrm>
            <a:off x="0" y="5347129"/>
            <a:ext cx="234677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Spiritual Showiness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9E7DB4-D958-3542-8B45-4F1818D92CCE}"/>
              </a:ext>
            </a:extLst>
          </p:cNvPr>
          <p:cNvSpPr txBox="1"/>
          <p:nvPr/>
        </p:nvSpPr>
        <p:spPr>
          <a:xfrm>
            <a:off x="358339" y="3317214"/>
            <a:ext cx="8789977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 a show of religion, and expect others to do the same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02899E-50B5-024C-A1FE-75B54BDA570B}"/>
              </a:ext>
            </a:extLst>
          </p:cNvPr>
          <p:cNvSpPr txBox="1"/>
          <p:nvPr/>
        </p:nvSpPr>
        <p:spPr>
          <a:xfrm>
            <a:off x="-1431" y="364884"/>
            <a:ext cx="9145431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 is the fulfillment of the Old Covenant Religious ceremonies and customs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were a shadow of what was to come in Christ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87050B-21F8-3340-906F-FD15D4AC877B}"/>
              </a:ext>
            </a:extLst>
          </p:cNvPr>
          <p:cNvSpPr txBox="1"/>
          <p:nvPr/>
        </p:nvSpPr>
        <p:spPr>
          <a:xfrm>
            <a:off x="362101" y="3593568"/>
            <a:ext cx="8789977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temptation to follow religious traditions (a list of things to do to demonstrate obedience)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ED72D62-2803-9646-908F-D943D3BC5DD9}"/>
              </a:ext>
            </a:extLst>
          </p:cNvPr>
          <p:cNvSpPr txBox="1"/>
          <p:nvPr/>
        </p:nvSpPr>
        <p:spPr>
          <a:xfrm>
            <a:off x="3374" y="892571"/>
            <a:ext cx="8789977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Therefore:  Because Christ is all we need &amp; our sins are cancelled (with its legal demands)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Religious rules and regulations are no longer needed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0B84647-67B3-B94A-962F-FF0D3B9A44BF}"/>
              </a:ext>
            </a:extLst>
          </p:cNvPr>
          <p:cNvSpPr txBox="1"/>
          <p:nvPr/>
        </p:nvSpPr>
        <p:spPr>
          <a:xfrm>
            <a:off x="351305" y="4196444"/>
            <a:ext cx="8789977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Keeping up the appearance that I’m doing good things.</a:t>
            </a:r>
          </a:p>
        </p:txBody>
      </p:sp>
    </p:spTree>
    <p:extLst>
      <p:ext uri="{BB962C8B-B14F-4D97-AF65-F5344CB8AC3E}">
        <p14:creationId xmlns:p14="http://schemas.microsoft.com/office/powerpoint/2010/main" val="4217030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251520" y="0"/>
            <a:ext cx="2808312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Growing in Christ</a:t>
            </a:r>
            <a:endParaRPr lang="en-A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233656-F6C7-B847-A661-0C414665810D}"/>
              </a:ext>
            </a:extLst>
          </p:cNvPr>
          <p:cNvSpPr txBox="1"/>
          <p:nvPr/>
        </p:nvSpPr>
        <p:spPr>
          <a:xfrm>
            <a:off x="2348918" y="3000691"/>
            <a:ext cx="5863699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Empty Religious Observance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E9ABF7-BF09-7D4F-BD05-FFE966E145E3}"/>
              </a:ext>
            </a:extLst>
          </p:cNvPr>
          <p:cNvSpPr txBox="1"/>
          <p:nvPr/>
        </p:nvSpPr>
        <p:spPr>
          <a:xfrm>
            <a:off x="2771800" y="0"/>
            <a:ext cx="5939730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––  </a:t>
            </a:r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Growing in Righteousness &amp; Godliness</a:t>
            </a:r>
            <a:endParaRPr lang="en-AU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EE6E9D6-823D-2C44-987E-8B78FA8CA41C}"/>
              </a:ext>
            </a:extLst>
          </p:cNvPr>
          <p:cNvSpPr txBox="1"/>
          <p:nvPr/>
        </p:nvSpPr>
        <p:spPr>
          <a:xfrm>
            <a:off x="8078" y="2652248"/>
            <a:ext cx="593973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u="sng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False Portrayals of Growing in Christ </a:t>
            </a:r>
            <a:endParaRPr lang="en-AU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650E88-457C-8244-AA3A-228E8F2D7F94}"/>
              </a:ext>
            </a:extLst>
          </p:cNvPr>
          <p:cNvSpPr txBox="1"/>
          <p:nvPr/>
        </p:nvSpPr>
        <p:spPr>
          <a:xfrm>
            <a:off x="14016" y="3020383"/>
            <a:ext cx="262293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Religious Showiness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4CE84CF-B38B-AF46-9E53-43325D6C2F45}"/>
              </a:ext>
            </a:extLst>
          </p:cNvPr>
          <p:cNvSpPr txBox="1"/>
          <p:nvPr/>
        </p:nvSpPr>
        <p:spPr>
          <a:xfrm>
            <a:off x="0" y="3898733"/>
            <a:ext cx="606744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Legal  Showiness (doing what’s right for show)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AFA7BFA-9CFD-DA41-9D5A-7FE65B85159D}"/>
              </a:ext>
            </a:extLst>
          </p:cNvPr>
          <p:cNvSpPr txBox="1"/>
          <p:nvPr/>
        </p:nvSpPr>
        <p:spPr>
          <a:xfrm>
            <a:off x="-1431" y="4453697"/>
            <a:ext cx="176511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Asceticism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58E0C54-A9A6-7749-BD90-C7C650186562}"/>
              </a:ext>
            </a:extLst>
          </p:cNvPr>
          <p:cNvSpPr txBox="1"/>
          <p:nvPr/>
        </p:nvSpPr>
        <p:spPr>
          <a:xfrm>
            <a:off x="0" y="5347129"/>
            <a:ext cx="234677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 Spiritual Showiness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9E7DB4-D958-3542-8B45-4F1818D92CCE}"/>
              </a:ext>
            </a:extLst>
          </p:cNvPr>
          <p:cNvSpPr txBox="1"/>
          <p:nvPr/>
        </p:nvSpPr>
        <p:spPr>
          <a:xfrm>
            <a:off x="358339" y="3317214"/>
            <a:ext cx="8789977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make a show of religion, and expect others to do the same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02899E-50B5-024C-A1FE-75B54BDA570B}"/>
              </a:ext>
            </a:extLst>
          </p:cNvPr>
          <p:cNvSpPr txBox="1"/>
          <p:nvPr/>
        </p:nvSpPr>
        <p:spPr>
          <a:xfrm>
            <a:off x="-1431" y="364884"/>
            <a:ext cx="9145431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Christ is the fulfillment of the Old Covenant Religious ceremonies and customs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 were a shadow of what was to come in Christ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87050B-21F8-3340-906F-FD15D4AC877B}"/>
              </a:ext>
            </a:extLst>
          </p:cNvPr>
          <p:cNvSpPr txBox="1"/>
          <p:nvPr/>
        </p:nvSpPr>
        <p:spPr>
          <a:xfrm>
            <a:off x="362101" y="3593568"/>
            <a:ext cx="8789977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temptation to follow religious traditions (a list of things to do to demonstrate obedience)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ED72D62-2803-9646-908F-D943D3BC5DD9}"/>
              </a:ext>
            </a:extLst>
          </p:cNvPr>
          <p:cNvSpPr txBox="1"/>
          <p:nvPr/>
        </p:nvSpPr>
        <p:spPr>
          <a:xfrm>
            <a:off x="3374" y="892571"/>
            <a:ext cx="8789977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Therefore:  Because Christ is all we need &amp; our sins are cancelled (with its legal demands)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Religious rules and regulations are no longer needed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0B84647-67B3-B94A-962F-FF0D3B9A44BF}"/>
              </a:ext>
            </a:extLst>
          </p:cNvPr>
          <p:cNvSpPr txBox="1"/>
          <p:nvPr/>
        </p:nvSpPr>
        <p:spPr>
          <a:xfrm>
            <a:off x="351305" y="4196444"/>
            <a:ext cx="8789977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Keeping up the appearance that I’m doing good things.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DD63DD-DD43-634E-B9C6-E3523028FF24}"/>
              </a:ext>
            </a:extLst>
          </p:cNvPr>
          <p:cNvSpPr txBox="1"/>
          <p:nvPr/>
        </p:nvSpPr>
        <p:spPr>
          <a:xfrm>
            <a:off x="1403649" y="4463829"/>
            <a:ext cx="774466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avoiding what ‘feels good’ and doing what ‘feels tough’  (and doing it for show)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ED2091B-7641-294D-8502-F3208382B986}"/>
              </a:ext>
            </a:extLst>
          </p:cNvPr>
          <p:cNvSpPr/>
          <p:nvPr/>
        </p:nvSpPr>
        <p:spPr>
          <a:xfrm>
            <a:off x="-1431" y="1936655"/>
            <a:ext cx="7309736" cy="38805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18 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no one disqualify you, insisting on</a:t>
            </a:r>
            <a:r>
              <a:rPr lang="en-AU" dirty="0"/>
              <a:t> 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dirty="0">
                <a:latin typeface="Times New Roman" panose="02020603050405020304" pitchFamily="18" charset="0"/>
                <a:ea typeface="Times New Roman" panose="02020603050405020304" pitchFamily="18" charset="0"/>
              </a:rPr>
              <a:t>[delighting in]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asceticism….</a:t>
            </a:r>
            <a:r>
              <a:rPr lang="en-AU" dirty="0"/>
              <a:t> </a:t>
            </a:r>
            <a:endParaRPr lang="en-AU" u="sng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5F1DBFD-FE4E-0F40-81A9-F8FC687A5392}"/>
              </a:ext>
            </a:extLst>
          </p:cNvPr>
          <p:cNvSpPr txBox="1"/>
          <p:nvPr/>
        </p:nvSpPr>
        <p:spPr>
          <a:xfrm>
            <a:off x="306369" y="4745183"/>
            <a:ext cx="8829552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feel, “I am a better Christian than you because you’re not denying yourself pleasures as much as I am”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7EA7FB4-8E1F-E446-A640-ECA03234FDC4}"/>
              </a:ext>
            </a:extLst>
          </p:cNvPr>
          <p:cNvSpPr txBox="1"/>
          <p:nvPr/>
        </p:nvSpPr>
        <p:spPr>
          <a:xfrm>
            <a:off x="3779912" y="2663443"/>
            <a:ext cx="3960440" cy="369332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numCol="1" rtlCol="0">
            <a:spAutoFit/>
          </a:bodyPr>
          <a:lstStyle/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won’t help us to Grow in Christ</a:t>
            </a:r>
          </a:p>
        </p:txBody>
      </p:sp>
    </p:spTree>
    <p:extLst>
      <p:ext uri="{BB962C8B-B14F-4D97-AF65-F5344CB8AC3E}">
        <p14:creationId xmlns:p14="http://schemas.microsoft.com/office/powerpoint/2010/main" val="7845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138591</TotalTime>
  <Words>762</Words>
  <Application>Microsoft Macintosh PowerPoint</Application>
  <PresentationFormat>On-screen Show (16:10)</PresentationFormat>
  <Paragraphs>70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2322</cp:revision>
  <cp:lastPrinted>2021-11-10T04:44:02Z</cp:lastPrinted>
  <dcterms:created xsi:type="dcterms:W3CDTF">2016-11-04T06:28:01Z</dcterms:created>
  <dcterms:modified xsi:type="dcterms:W3CDTF">2021-11-10T04:45:00Z</dcterms:modified>
</cp:coreProperties>
</file>